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282" r:id="rId26"/>
    <p:sldId id="318" r:id="rId27"/>
    <p:sldId id="319" r:id="rId28"/>
    <p:sldId id="313" r:id="rId29"/>
    <p:sldId id="314" r:id="rId30"/>
    <p:sldId id="315" r:id="rId31"/>
    <p:sldId id="288" r:id="rId32"/>
    <p:sldId id="316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6D747-4FCD-447B-BB69-3D98CB8FF1E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0C901-44F2-4056-A6D7-D37279FB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52DE-9026-4B19-8FD2-1C3ECCE86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28D0D-C024-4D7C-B012-52957B892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A7AB-936D-4EA8-A08C-5D129D42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19234-CAEE-4A73-B515-71440515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624C-1A8F-4FFD-B3FD-62CC938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04EC-4CBC-4591-AC98-F47F8E4B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CD25A-2BCB-45E8-8353-F86F5DBC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B1F8-A2DE-408B-8A58-4A98D70C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1EF4-0AB4-4756-ABF7-0EE80515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03F0C-A30D-4CB9-AB48-40EFD236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0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9A1F2-B9AA-44C0-A9A0-0FE1F1449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019C-B2D4-4760-B549-15AA1EDA6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D5CD-8386-429C-A29C-055AFA5B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30B3-F7D5-4908-80B8-6CF5A7AB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2FF6-64FF-4D88-AD9C-67EDFD95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9FDC-1ED7-4753-ABF6-9FEEE154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B42B-C276-4BAA-A4B3-128F9E5A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AA5A-9C65-42AE-AA28-F5BDA4A9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1BA77-C5DD-42BA-AC85-EBE692B0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B0B7-31D2-4BCA-9C14-FC341868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1646-2493-48CB-AAA6-C57F26F7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7400-1D4A-4E2F-BC7A-6A9D83BF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C6F74-F1FE-4FCF-8516-5567812B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53EE-24BC-418D-82BB-D70B7F9E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0087-AC5D-4A9D-B3C8-2F8ABFF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9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FD32-7027-4814-B0AE-2D40603C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73C3-A99B-4673-9E4A-F40611853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FEF-6852-4EB6-A583-F85F6B4C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DBCC-8787-451A-93C7-028C07FD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85AA-BF00-4D29-B6B5-5BBF8481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06C3-FF0C-4176-8BDD-B964B4BD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7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8727-8FD7-48A9-B5FD-CFC9C375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D26E-19CE-4995-A2A9-8C4BFE58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252C-38E2-4EB0-B050-206FEE3EA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9576D-800D-4A3F-B79B-493ED4AAB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02C13-2674-420A-93E2-BF38FD568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B90DC-B440-4986-9842-CB7B2386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81F47-C687-40FE-A36D-6A9C5BF5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5DFAB-56C9-4DB2-87DE-4E6FEE84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7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F6D-3240-43C3-AB40-041B1108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561DB-827A-4389-89D0-F6118A34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103E-CE69-4967-831C-C6C408D8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43D80-20E2-491A-A836-C367EADF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2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E1449-9528-4EE0-9201-AEFD76E9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F09A4-E052-4C1A-8576-A8F9B089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92C33-8DAC-4B1E-91A8-AAF32A5B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02B7-2541-4760-93EC-1FC7B0B7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07F1-CF0C-4D68-93CA-316E93B7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4906F-3F7F-4B8B-A366-78356C87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0D176-F26A-49CF-8FB9-4D316D29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73BB9-C609-4665-93BD-E9801D64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0501-D6AD-4422-BFDD-F63F9B29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C6D7-A903-4FE5-9E0C-2E23FB7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EDBCC-C828-4A8C-B41C-89C955F70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016F3-2E50-41BC-AC06-51B0AA3E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6DB33-BB8A-4FAC-A9F3-ACE1BA65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3612-8ED1-4626-A637-2FDA94F4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D8ABC-3702-4CCF-8458-79958E23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9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5D02D-0767-41AC-9F5B-16A89C47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98A49-0F70-4697-BCE9-8F7A3F67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8470-8B59-4826-80C8-EF7763D1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A39B7EC-B270-4B65-81CD-1430E91DFF5D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E2383-EEC9-4388-8218-58C73032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C03D2-CD28-49CD-A3FF-9DAFC8ECD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A6D25A8-716B-4E8C-A92F-C11BD4F30A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ewingTechnologies/QuickLearning/wiki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C9B771-1088-41A5-A0D0-6ABD8151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58F12B8-B077-4F74-AC32-EC2D2082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9BE66-23E7-438D-B9CE-1315FF9AD487}"/>
              </a:ext>
            </a:extLst>
          </p:cNvPr>
          <p:cNvSpPr txBox="1">
            <a:spLocks/>
          </p:cNvSpPr>
          <p:nvPr/>
        </p:nvSpPr>
        <p:spPr>
          <a:xfrm>
            <a:off x="7342275" y="2763349"/>
            <a:ext cx="4996070" cy="23010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13" name="Subtitle 22">
            <a:extLst>
              <a:ext uri="{FF2B5EF4-FFF2-40B4-BE49-F238E27FC236}">
                <a16:creationId xmlns:a16="http://schemas.microsoft.com/office/drawing/2014/main" id="{DC18FD0C-05E0-4747-B9A4-11BDFF4A2147}"/>
              </a:ext>
            </a:extLst>
          </p:cNvPr>
          <p:cNvSpPr txBox="1">
            <a:spLocks/>
          </p:cNvSpPr>
          <p:nvPr/>
        </p:nvSpPr>
        <p:spPr>
          <a:xfrm>
            <a:off x="8347841" y="5625136"/>
            <a:ext cx="3200400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Professor Henry Wong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22F780-8A18-4C7A-BB6B-460F35FB4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4FACB6C-DE49-4AF9-A213-1C4BA754C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3DC7D7-DA4D-4DE2-A1BD-8C975936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E035EF5-BD5F-4FD7-929A-B3E3E74A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5CB7645-E797-4F8B-8E74-AFB07FEB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xt&#10;&#10;Description automatically generated">
            <a:extLst>
              <a:ext uri="{FF2B5EF4-FFF2-40B4-BE49-F238E27FC236}">
                <a16:creationId xmlns:a16="http://schemas.microsoft.com/office/drawing/2014/main" id="{8BB8D5B7-3F6F-46E1-A41A-46F3236221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DA0E130-4BE5-42A5-83A7-193AC803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C26A626-1B46-4A21-948A-A91D500D4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C063AC7-44E5-4F7E-9C48-2AE44E3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3D56E3F-D725-4D7B-8B4A-03FDB8A4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BCC8710-87CF-4313-8E4D-69F4CDF688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3610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AA4075C-906B-49B3-8E62-F4C13DC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97FD049-37AA-46FD-8A0D-6013C460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EA7C89D3-BEE2-4CBB-85E4-8CD5067CE1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951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34">
            <a:extLst>
              <a:ext uri="{FF2B5EF4-FFF2-40B4-BE49-F238E27FC236}">
                <a16:creationId xmlns:a16="http://schemas.microsoft.com/office/drawing/2014/main" id="{1B8390BB-E947-435C-8E94-D69B554D40D5}"/>
              </a:ext>
            </a:extLst>
          </p:cNvPr>
          <p:cNvSpPr/>
          <p:nvPr/>
        </p:nvSpPr>
        <p:spPr>
          <a:xfrm>
            <a:off x="5250690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35">
            <a:extLst>
              <a:ext uri="{FF2B5EF4-FFF2-40B4-BE49-F238E27FC236}">
                <a16:creationId xmlns:a16="http://schemas.microsoft.com/office/drawing/2014/main" id="{2472DF71-F7C2-403E-A2F8-1037FCF97EB8}"/>
              </a:ext>
            </a:extLst>
          </p:cNvPr>
          <p:cNvSpPr/>
          <p:nvPr/>
        </p:nvSpPr>
        <p:spPr>
          <a:xfrm>
            <a:off x="7609874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8">
            <a:extLst>
              <a:ext uri="{FF2B5EF4-FFF2-40B4-BE49-F238E27FC236}">
                <a16:creationId xmlns:a16="http://schemas.microsoft.com/office/drawing/2014/main" id="{14922C15-FB53-4B65-A1A2-59EF51BD27BE}"/>
              </a:ext>
            </a:extLst>
          </p:cNvPr>
          <p:cNvSpPr/>
          <p:nvPr/>
        </p:nvSpPr>
        <p:spPr>
          <a:xfrm rot="10800000">
            <a:off x="7609874" y="364132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ight Arrow 39">
            <a:extLst>
              <a:ext uri="{FF2B5EF4-FFF2-40B4-BE49-F238E27FC236}">
                <a16:creationId xmlns:a16="http://schemas.microsoft.com/office/drawing/2014/main" id="{7B0C82EC-CC74-4415-A0A1-0098F3ED7CC2}"/>
              </a:ext>
            </a:extLst>
          </p:cNvPr>
          <p:cNvSpPr/>
          <p:nvPr/>
        </p:nvSpPr>
        <p:spPr>
          <a:xfrm rot="10800000">
            <a:off x="5246180" y="362089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40">
            <a:extLst>
              <a:ext uri="{FF2B5EF4-FFF2-40B4-BE49-F238E27FC236}">
                <a16:creationId xmlns:a16="http://schemas.microsoft.com/office/drawing/2014/main" id="{61C2340E-D6BC-4F94-80A6-22B1C578CAFD}"/>
              </a:ext>
            </a:extLst>
          </p:cNvPr>
          <p:cNvSpPr/>
          <p:nvPr/>
        </p:nvSpPr>
        <p:spPr>
          <a:xfrm rot="10800000">
            <a:off x="2862668" y="3613362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33">
            <a:extLst>
              <a:ext uri="{FF2B5EF4-FFF2-40B4-BE49-F238E27FC236}">
                <a16:creationId xmlns:a16="http://schemas.microsoft.com/office/drawing/2014/main" id="{61B55F71-B4B8-4AFC-9E97-23A8E276E303}"/>
              </a:ext>
            </a:extLst>
          </p:cNvPr>
          <p:cNvSpPr/>
          <p:nvPr/>
        </p:nvSpPr>
        <p:spPr>
          <a:xfrm>
            <a:off x="2848291" y="2098756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26">
            <a:extLst>
              <a:ext uri="{FF2B5EF4-FFF2-40B4-BE49-F238E27FC236}">
                <a16:creationId xmlns:a16="http://schemas.microsoft.com/office/drawing/2014/main" id="{5F844FE4-50B6-4D3E-9B6A-42060CCE965F}"/>
              </a:ext>
            </a:extLst>
          </p:cNvPr>
          <p:cNvSpPr/>
          <p:nvPr/>
        </p:nvSpPr>
        <p:spPr>
          <a:xfrm>
            <a:off x="480282" y="2107858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77186E36-D985-41BD-975B-E3A8404FA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b="20073"/>
          <a:stretch/>
        </p:blipFill>
        <p:spPr>
          <a:xfrm rot="20321648">
            <a:off x="972381" y="2714150"/>
            <a:ext cx="1499833" cy="119877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8C0FF-4EEE-4E28-9DCA-6F84F22C86AB}"/>
              </a:ext>
            </a:extLst>
          </p:cNvPr>
          <p:cNvSpPr txBox="1"/>
          <p:nvPr/>
        </p:nvSpPr>
        <p:spPr>
          <a:xfrm>
            <a:off x="3296134" y="2307166"/>
            <a:ext cx="2103438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79066-7774-4752-8653-141689E4876E}"/>
              </a:ext>
            </a:extLst>
          </p:cNvPr>
          <p:cNvSpPr txBox="1"/>
          <p:nvPr/>
        </p:nvSpPr>
        <p:spPr>
          <a:xfrm>
            <a:off x="3296134" y="2739507"/>
            <a:ext cx="16676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453AA-43A6-4886-9203-EF09FF3F6D45}"/>
              </a:ext>
            </a:extLst>
          </p:cNvPr>
          <p:cNvSpPr txBox="1"/>
          <p:nvPr/>
        </p:nvSpPr>
        <p:spPr>
          <a:xfrm>
            <a:off x="437892" y="2335568"/>
            <a:ext cx="4222103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7CFB4-57BD-470B-95E4-E6241F304579}"/>
              </a:ext>
            </a:extLst>
          </p:cNvPr>
          <p:cNvSpPr txBox="1"/>
          <p:nvPr/>
        </p:nvSpPr>
        <p:spPr>
          <a:xfrm>
            <a:off x="452066" y="2746536"/>
            <a:ext cx="2570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register into application.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367F7-3255-4C19-95AD-52922D7ECFFF}"/>
              </a:ext>
            </a:extLst>
          </p:cNvPr>
          <p:cNvSpPr txBox="1"/>
          <p:nvPr/>
        </p:nvSpPr>
        <p:spPr>
          <a:xfrm>
            <a:off x="5678520" y="2754449"/>
            <a:ext cx="356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view the course.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D3517-E258-43C6-A687-F4B4099142FD}"/>
              </a:ext>
            </a:extLst>
          </p:cNvPr>
          <p:cNvSpPr txBox="1"/>
          <p:nvPr/>
        </p:nvSpPr>
        <p:spPr>
          <a:xfrm>
            <a:off x="8020671" y="4312925"/>
            <a:ext cx="21098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Add and delete course for the Admin.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97FEC9-7EEB-470A-A522-A13586E55E84}"/>
              </a:ext>
            </a:extLst>
          </p:cNvPr>
          <p:cNvSpPr txBox="1"/>
          <p:nvPr/>
        </p:nvSpPr>
        <p:spPr>
          <a:xfrm>
            <a:off x="5649449" y="4261930"/>
            <a:ext cx="1960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Minimal settings page for admin &amp; enrolment of a student.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B2DC8-E940-47FC-AF76-BEB25FD4D0EE}"/>
              </a:ext>
            </a:extLst>
          </p:cNvPr>
          <p:cNvSpPr txBox="1"/>
          <p:nvPr/>
        </p:nvSpPr>
        <p:spPr>
          <a:xfrm>
            <a:off x="3256069" y="4251867"/>
            <a:ext cx="2098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Logout from the application.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AB561-A194-4419-B9B2-808A6D91F44F}"/>
              </a:ext>
            </a:extLst>
          </p:cNvPr>
          <p:cNvSpPr txBox="1"/>
          <p:nvPr/>
        </p:nvSpPr>
        <p:spPr>
          <a:xfrm>
            <a:off x="8116840" y="2336694"/>
            <a:ext cx="1645716" cy="35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/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FE79F-4911-4C35-897A-1283F238DBAA}"/>
              </a:ext>
            </a:extLst>
          </p:cNvPr>
          <p:cNvSpPr txBox="1"/>
          <p:nvPr/>
        </p:nvSpPr>
        <p:spPr>
          <a:xfrm>
            <a:off x="8083423" y="2772835"/>
            <a:ext cx="187488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Instructor can add course through this page.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8FEF7-AEA8-4CAF-A4AE-131FCBD31F6B}"/>
              </a:ext>
            </a:extLst>
          </p:cNvPr>
          <p:cNvSpPr txBox="1"/>
          <p:nvPr/>
        </p:nvSpPr>
        <p:spPr>
          <a:xfrm>
            <a:off x="5714441" y="2345522"/>
            <a:ext cx="126816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Homepage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345D5-AE6D-4D5F-9AA0-0A0AF70F0109}"/>
              </a:ext>
            </a:extLst>
          </p:cNvPr>
          <p:cNvSpPr txBox="1"/>
          <p:nvPr/>
        </p:nvSpPr>
        <p:spPr>
          <a:xfrm>
            <a:off x="8035365" y="3873556"/>
            <a:ext cx="968959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Course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563BC-5B5B-4972-96A8-E5D85104B717}"/>
              </a:ext>
            </a:extLst>
          </p:cNvPr>
          <p:cNvSpPr txBox="1"/>
          <p:nvPr/>
        </p:nvSpPr>
        <p:spPr>
          <a:xfrm>
            <a:off x="5664143" y="3832313"/>
            <a:ext cx="226518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Admin Dashboard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A2343-46A0-4CE9-8623-19265C1AF742}"/>
              </a:ext>
            </a:extLst>
          </p:cNvPr>
          <p:cNvSpPr txBox="1"/>
          <p:nvPr/>
        </p:nvSpPr>
        <p:spPr>
          <a:xfrm>
            <a:off x="3256069" y="3858329"/>
            <a:ext cx="100489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Logout</a:t>
            </a:r>
          </a:p>
        </p:txBody>
      </p:sp>
      <p:sp>
        <p:nvSpPr>
          <p:cNvPr id="24" name="Curved Left Arrow 37">
            <a:extLst>
              <a:ext uri="{FF2B5EF4-FFF2-40B4-BE49-F238E27FC236}">
                <a16:creationId xmlns:a16="http://schemas.microsoft.com/office/drawing/2014/main" id="{26A6728A-044E-4D91-B6F9-B5DD92B40ED7}"/>
              </a:ext>
            </a:extLst>
          </p:cNvPr>
          <p:cNvSpPr/>
          <p:nvPr/>
        </p:nvSpPr>
        <p:spPr>
          <a:xfrm>
            <a:off x="9951320" y="2304598"/>
            <a:ext cx="1611983" cy="2187060"/>
          </a:xfrm>
          <a:prstGeom prst="curvedLef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ooter Placeholder 43">
            <a:extLst>
              <a:ext uri="{FF2B5EF4-FFF2-40B4-BE49-F238E27FC236}">
                <a16:creationId xmlns:a16="http://schemas.microsoft.com/office/drawing/2014/main" id="{5FB4E8D8-31ED-4F0E-838B-B66666C5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8C191C10-8498-4C14-A1E4-341484827E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E1B071-4FB2-42DF-BBD7-25E19AE643F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 (MVP) </a:t>
            </a:r>
          </a:p>
        </p:txBody>
      </p:sp>
    </p:spTree>
    <p:extLst>
      <p:ext uri="{BB962C8B-B14F-4D97-AF65-F5344CB8AC3E}">
        <p14:creationId xmlns:p14="http://schemas.microsoft.com/office/powerpoint/2010/main" val="359129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5C7A3F32-7896-4CDD-9685-72AD0519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25065AC-9937-417E-8EBC-2206DE1F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7A88B-464E-438C-8618-372F83FDA9E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C703-0511-4CE3-971C-914BA7AE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18" y="897766"/>
            <a:ext cx="954876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D35F9587-6708-4100-ABB6-20FD395D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7DD1EE2-04EB-4C7B-B1EC-6DFC7F9F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902ADE-6B2A-4A5A-8270-CB63D04D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0FE22E-6198-4ECB-8222-1F49568F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4056-D2AC-4079-B07C-F8B1FB796A8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424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07F7CE43-7F0B-42E6-9643-791B6550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D75754-9E41-42B4-BB6F-B5F0285E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B8CCFB3-B343-482F-A958-750C99A9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B36E1E-4D54-4B67-8B17-F10D07AF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1A948-9DF5-4B8C-A06C-D6EE26C37F3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731520"/>
            <a:ext cx="4114800" cy="3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4">
            <a:extLst>
              <a:ext uri="{FF2B5EF4-FFF2-40B4-BE49-F238E27FC236}">
                <a16:creationId xmlns:a16="http://schemas.microsoft.com/office/drawing/2014/main" id="{0DB0225D-AA82-40BF-A14F-D74AAB2F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  <a:endParaRPr lang="en-US" kern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CA1FB7-7200-4F70-AA78-905280F2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CB856-2239-4DDD-BC22-C00AE5F97D9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5012-CE01-4E76-99A4-0D26A7CC808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22960"/>
            <a:ext cx="10058400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2E3E0-9B33-45A9-A959-66A99790642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01F033F-A431-4E80-9F99-2B8ABD9D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7B1BE79-D60F-4AF0-95C9-035373431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2291B-91BA-4D15-9260-D12C525CDB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12E06-4F78-4FB5-ACBB-6C66F728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4D8A9D8-C4A4-4504-A0F8-136367CA11CD}"/>
              </a:ext>
            </a:extLst>
          </p:cNvPr>
          <p:cNvSpPr txBox="1">
            <a:spLocks/>
          </p:cNvSpPr>
          <p:nvPr/>
        </p:nvSpPr>
        <p:spPr>
          <a:xfrm>
            <a:off x="4037075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7B490F-C4C2-40B5-98F0-69132E5E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B43ED-7928-46D0-8CC9-DE7DEDF0F58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1F45C0A-BCF0-4EE6-94A5-BE91253F5E0E}"/>
              </a:ext>
            </a:extLst>
          </p:cNvPr>
          <p:cNvSpPr txBox="1">
            <a:spLocks/>
          </p:cNvSpPr>
          <p:nvPr/>
        </p:nvSpPr>
        <p:spPr>
          <a:xfrm>
            <a:off x="7056783" y="1848677"/>
            <a:ext cx="5029200" cy="45720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 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5 Recap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Sprint 5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</p:spTree>
    <p:extLst>
      <p:ext uri="{BB962C8B-B14F-4D97-AF65-F5344CB8AC3E}">
        <p14:creationId xmlns:p14="http://schemas.microsoft.com/office/powerpoint/2010/main" val="8169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4927D-480D-43EA-877E-4AD5B6D39C6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A3846049-5846-4B5F-A964-0B00456E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53DA44-47CF-4088-B948-08AAF18FBE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5EE86-03F2-4E73-91D8-B8456994AF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58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1B8ED-3B31-4C47-82FB-E7617BBDF4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C205133-9791-4748-ABE1-3F80775A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282B90F-3EA0-4EE5-A464-280385EA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EA14D-FB70-4CCD-9CD7-0C74E5F7EE9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B78F5-B02A-453D-B117-4F226BFFA5CE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2C76DF69-1288-409A-8367-38985BED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7B8079-A09E-453B-A51C-5856C044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0FE13-D277-4EC0-BA72-ED496AE8B0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9CFF0-9F73-4447-9394-5680E02C1666}"/>
              </a:ext>
            </a:extLst>
          </p:cNvPr>
          <p:cNvSpPr/>
          <p:nvPr/>
        </p:nvSpPr>
        <p:spPr>
          <a:xfrm>
            <a:off x="729366" y="3008014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334934-AF2A-45BB-A71D-5BCB84CD0285}"/>
              </a:ext>
            </a:extLst>
          </p:cNvPr>
          <p:cNvCxnSpPr>
            <a:cxnSpLocks/>
          </p:cNvCxnSpPr>
          <p:nvPr/>
        </p:nvCxnSpPr>
        <p:spPr>
          <a:xfrm>
            <a:off x="2992162" y="3609994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95CECD-C355-4A37-AED6-A742B1028AF9}"/>
              </a:ext>
            </a:extLst>
          </p:cNvPr>
          <p:cNvSpPr/>
          <p:nvPr/>
        </p:nvSpPr>
        <p:spPr>
          <a:xfrm>
            <a:off x="3868462" y="3177683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165F0-F956-4CFB-817F-8388C29D3DC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803942" y="1620511"/>
            <a:ext cx="2213376" cy="1989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FACEA3-B1F2-4A25-B10C-054878BD82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03942" y="3386924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DFA7C-3588-45E8-9018-254EB431487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03942" y="3609994"/>
            <a:ext cx="2213376" cy="184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A3E820-0FA3-42B9-996F-1ED642E67609}"/>
              </a:ext>
            </a:extLst>
          </p:cNvPr>
          <p:cNvSpPr/>
          <p:nvPr/>
        </p:nvSpPr>
        <p:spPr>
          <a:xfrm>
            <a:off x="8017318" y="82296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56312-D285-4DCA-BFFA-88A8F7EFEB08}"/>
              </a:ext>
            </a:extLst>
          </p:cNvPr>
          <p:cNvSpPr/>
          <p:nvPr/>
        </p:nvSpPr>
        <p:spPr>
          <a:xfrm>
            <a:off x="8017318" y="2532273"/>
            <a:ext cx="3219136" cy="1709301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732CA1-C6A4-4D14-A22E-794F87CF8B3E}"/>
              </a:ext>
            </a:extLst>
          </p:cNvPr>
          <p:cNvSpPr/>
          <p:nvPr/>
        </p:nvSpPr>
        <p:spPr>
          <a:xfrm>
            <a:off x="8017318" y="4351179"/>
            <a:ext cx="3219136" cy="221308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610-ED87-4E00-8146-A59B44DBB75D}"/>
              </a:ext>
            </a:extLst>
          </p:cNvPr>
          <p:cNvSpPr txBox="1"/>
          <p:nvPr/>
        </p:nvSpPr>
        <p:spPr>
          <a:xfrm>
            <a:off x="8712486" y="392168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B7CF1-0F5E-4D1C-90C2-27F8F8AE9C8C}"/>
              </a:ext>
            </a:extLst>
          </p:cNvPr>
          <p:cNvSpPr txBox="1"/>
          <p:nvPr/>
        </p:nvSpPr>
        <p:spPr>
          <a:xfrm>
            <a:off x="8712486" y="210889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B25981F4-509A-4763-B0B9-94A08FDC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586D6-A732-463B-9156-D4EF045A898B}"/>
              </a:ext>
            </a:extLst>
          </p:cNvPr>
          <p:cNvSpPr txBox="1"/>
          <p:nvPr/>
        </p:nvSpPr>
        <p:spPr>
          <a:xfrm>
            <a:off x="8712486" y="625509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88FD88FC-9AE4-43A5-AE9C-E3C4DD37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F43DA4-E94A-4242-8E19-EB5B03DBBBD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</p:spTree>
    <p:extLst>
      <p:ext uri="{BB962C8B-B14F-4D97-AF65-F5344CB8AC3E}">
        <p14:creationId xmlns:p14="http://schemas.microsoft.com/office/powerpoint/2010/main" val="24312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F9B94A-7FCF-4E7F-85B2-51DFA4BC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E623933-E94D-4E1A-B446-8B57FD4D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987EB-ECDE-4626-8DE5-75EBD5DF211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F185B-8658-4495-AB34-A40B2BFD3A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E6BB741-D941-4916-B413-3737D51DF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331498E8-29EF-4739-8CF2-860036847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48A46D4-F0D2-4594-B041-6EDE0971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9" y="19611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5 Recap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6EACD9-62DA-46CA-B899-07D85CDEA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BC289-9C07-4147-A12E-D46EAFC4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4A07BD2-FC66-4836-8C78-AC198534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CD5B4-49F9-482E-963E-1DE105F1ACDD}"/>
              </a:ext>
            </a:extLst>
          </p:cNvPr>
          <p:cNvSpPr txBox="1"/>
          <p:nvPr/>
        </p:nvSpPr>
        <p:spPr>
          <a:xfrm>
            <a:off x="256966" y="2771079"/>
            <a:ext cx="3780339" cy="12890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A932D-76FE-4751-BA99-F3304EF61D6C}"/>
              </a:ext>
            </a:extLst>
          </p:cNvPr>
          <p:cNvSpPr txBox="1"/>
          <p:nvPr/>
        </p:nvSpPr>
        <p:spPr>
          <a:xfrm>
            <a:off x="5679721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F8F79-691E-4EB9-8B73-6AC943522F4D}"/>
              </a:ext>
            </a:extLst>
          </p:cNvPr>
          <p:cNvSpPr txBox="1"/>
          <p:nvPr/>
        </p:nvSpPr>
        <p:spPr>
          <a:xfrm>
            <a:off x="5203428" y="902784"/>
            <a:ext cx="2536611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7CDC1-2B9F-4482-BD48-E10C56C488A2}"/>
              </a:ext>
            </a:extLst>
          </p:cNvPr>
          <p:cNvSpPr txBox="1"/>
          <p:nvPr/>
        </p:nvSpPr>
        <p:spPr>
          <a:xfrm>
            <a:off x="7751407" y="901337"/>
            <a:ext cx="2743200" cy="50285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754191-5490-433C-A4DF-93FC62197693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22960"/>
          <a:ext cx="11887200" cy="576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2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77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5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22960"/>
          <a:ext cx="11887200" cy="49743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254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C6A39E8-827B-4ABD-9245-CEB6F0B1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06D83AE-E1CF-4BE7-859A-0716D0F7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EAD7E-3E9E-4439-B57A-E65BDB37B9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C9D60C-AF75-4DD5-8414-862AEA2CF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7413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20419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add new categories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3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075E5E-F083-499E-B1AE-083B1BF33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08856"/>
              </p:ext>
            </p:extLst>
          </p:nvPr>
        </p:nvGraphicFramePr>
        <p:xfrm>
          <a:off x="152400" y="822960"/>
          <a:ext cx="11887200" cy="57607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3686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enroll the student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adds the student 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should be able to see the course material/details</a:t>
                      </a:r>
                      <a:endParaRPr lang="en-US" sz="15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41206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review the revenue report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wants to review the revenue for a particular month/year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253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19373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professor wants to review the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professor is logged in using the correct credentials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professor wants to review the revenue for a particular month/year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9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7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2">
            <a:extLst>
              <a:ext uri="{FF2B5EF4-FFF2-40B4-BE49-F238E27FC236}">
                <a16:creationId xmlns:a16="http://schemas.microsoft.com/office/drawing/2014/main" id="{70D00E9F-C247-420B-AAF1-DE5266B9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67DF24-2A6B-45DF-8F75-5ECF91AA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438331C7-05D2-4429-8BE4-A5E5EC86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B1D65546-5B2A-4BAF-A3D0-366A5E44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34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CFE37E83-3FCC-4795-BDDE-B972B7DC0D0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5800" y="109728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075E5E-F083-499E-B1AE-083B1BF33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75348"/>
              </p:ext>
            </p:extLst>
          </p:nvPr>
        </p:nvGraphicFramePr>
        <p:xfrm>
          <a:off x="152400" y="822960"/>
          <a:ext cx="11887200" cy="2148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want to be able to add new categories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Scenario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admin wants to add a new course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Given the admin is logged in using the correct credentials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the admin wants to add a new course in a new category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Then he/she can add the category followed by the course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7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C616D49-46E5-44E6-9134-78FF05304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BE0FD39-10DC-4884-B878-F4574349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B3A0A-EA99-4F1B-BA72-9D99A37A356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3840-F82C-485C-B013-4348E0A42D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22960"/>
            <a:ext cx="118872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D770084-C6C9-432C-920F-80422F49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AA5B3F3-18FB-4F07-B1FF-2CA7D86D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FCF1C-15D6-4592-BF27-3165C19F3676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17B8039-0B7A-40A6-9023-8C3C6DD2C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40630"/>
              </p:ext>
            </p:extLst>
          </p:nvPr>
        </p:nvGraphicFramePr>
        <p:xfrm>
          <a:off x="152400" y="822960"/>
          <a:ext cx="11887200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553436845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36296852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2958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0808476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704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</a:t>
                      </a:r>
                      <a:endParaRPr lang="en-US" sz="15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2922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7914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737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575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15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75AEB36-A5D9-40DA-BEB3-7700C335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D64E2B-FAD2-480E-895A-47BD96BC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1ACA17DA-8F28-47A6-BE8F-FC983F47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639DD2-B3AF-41C6-8BD8-39325CC6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F6FD6-71FF-4C23-9990-78D4EFE3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787B4F1-5B4C-497A-8430-F0487AB5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9CA5D0-AE69-432C-AA15-14408CA1AB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Team Historical Velocity (Average)">
            <a:hlinkClick r:id="" action="ppaction://media"/>
            <a:extLst>
              <a:ext uri="{FF2B5EF4-FFF2-40B4-BE49-F238E27FC236}">
                <a16:creationId xmlns:a16="http://schemas.microsoft.com/office/drawing/2014/main" id="{460EC278-BD1F-4844-A158-B7CF81C8F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FD352-A6FE-40D5-A310-D0480E98D29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25429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C86DECA-9198-44DF-9DED-16ECB697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C37C7E3-21CB-44BE-AA56-BE087B0E13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Team Velocity Chart">
            <a:hlinkClick r:id="" action="ppaction://media"/>
            <a:extLst>
              <a:ext uri="{FF2B5EF4-FFF2-40B4-BE49-F238E27FC236}">
                <a16:creationId xmlns:a16="http://schemas.microsoft.com/office/drawing/2014/main" id="{7C90D24B-1A99-46A3-9A37-C29023470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B3660-144D-48FE-993A-0F352203ACD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</p:spTree>
    <p:extLst>
      <p:ext uri="{BB962C8B-B14F-4D97-AF65-F5344CB8AC3E}">
        <p14:creationId xmlns:p14="http://schemas.microsoft.com/office/powerpoint/2010/main" val="34537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5EF1498A-E5F0-47AE-8B3F-8CA9D353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8BA22B-1470-46F8-A47B-876566FC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47E9BF-1633-4DAC-BC90-9E9F60D56E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6EA61-5998-4087-BEDA-CB91D7FC7EF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6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C47A550E-51FE-4CD2-B719-E9DD4AB5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860B4E9-EA4D-481B-B78A-B1E3C171AB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White &amp; Green Modern Bar Chart Graph">
            <a:hlinkClick r:id="" action="ppaction://media"/>
            <a:extLst>
              <a:ext uri="{FF2B5EF4-FFF2-40B4-BE49-F238E27FC236}">
                <a16:creationId xmlns:a16="http://schemas.microsoft.com/office/drawing/2014/main" id="{5057212A-F8E3-429A-88B4-0DD4593DD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601E4-D668-4F71-BD9F-875EE75E181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</p:spTree>
    <p:extLst>
      <p:ext uri="{BB962C8B-B14F-4D97-AF65-F5344CB8AC3E}">
        <p14:creationId xmlns:p14="http://schemas.microsoft.com/office/powerpoint/2010/main" val="335586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04976DD-DA0E-4B20-A3A6-7A097AD3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3832DC-8F56-4DE3-92B8-6937DC3BE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03CE20F5-4D4E-4FC3-9866-2E364165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9A2F0A-AC98-4D4D-83FF-2B8F34FB2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8CB04-66D6-425D-86D8-9C7E010A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1A8ECBD-B8AB-4C7A-A0B1-653F9DD1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DE55EF3-371F-4B30-8D5B-DDBC997BA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27612D-13E4-4AF2-8644-2E149425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4644A-0CDD-4D97-AC7E-8F911819E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EB911-E275-4299-BFFD-5A77679C40F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have open and sincere conversations thinking together how to improve as a team.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Transparency, united team and shared expectations.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define the goal of the Sprint.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that gives unexpected valuable insights.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on our process by trying new things on a frequent basis and holding regular retrospectives to validate our experiments.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B41B310-8C8E-491D-99F5-FE1F8BDCF700}"/>
              </a:ext>
            </a:extLst>
          </p:cNvPr>
          <p:cNvSpPr/>
          <p:nvPr/>
        </p:nvSpPr>
        <p:spPr>
          <a:xfrm>
            <a:off x="3189818" y="1853142"/>
            <a:ext cx="1737360" cy="1371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300D125-70F2-414C-A9EB-93EA1641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14EC9C-C233-4AA0-B0E1-12FB78B0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2D45-24CB-4FE6-BEA4-411BD1063B4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</p:spTree>
    <p:extLst>
      <p:ext uri="{BB962C8B-B14F-4D97-AF65-F5344CB8AC3E}">
        <p14:creationId xmlns:p14="http://schemas.microsoft.com/office/powerpoint/2010/main" val="34861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AA36D0B-8038-4579-A3EB-7A69A7D0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33"/>
          <a:stretch/>
        </p:blipFill>
        <p:spPr>
          <a:xfrm>
            <a:off x="914400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3BD1A5DB-5CAB-4568-9215-8A32E57A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C8045F45-344B-45DC-BA56-E223ADC74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8732520" y="1600200"/>
            <a:ext cx="2549236" cy="3657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2A08482-D453-4683-B31D-DF9D194004D4}"/>
              </a:ext>
            </a:extLst>
          </p:cNvPr>
          <p:cNvSpPr txBox="1">
            <a:spLocks/>
          </p:cNvSpPr>
          <p:nvPr/>
        </p:nvSpPr>
        <p:spPr>
          <a:xfrm>
            <a:off x="5044281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37B48811-67E8-4E74-9229-25CD7CF9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C422AFC-F816-441D-AC62-D2FE76B14F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D7EDB53-D962-4A53-B99E-49FE558F3191}"/>
              </a:ext>
            </a:extLst>
          </p:cNvPr>
          <p:cNvSpPr txBox="1">
            <a:spLocks/>
          </p:cNvSpPr>
          <p:nvPr/>
        </p:nvSpPr>
        <p:spPr>
          <a:xfrm>
            <a:off x="1137357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6DFCF6-C30C-4FEF-B396-C0E9E5944A3F}"/>
              </a:ext>
            </a:extLst>
          </p:cNvPr>
          <p:cNvSpPr txBox="1">
            <a:spLocks/>
          </p:cNvSpPr>
          <p:nvPr/>
        </p:nvSpPr>
        <p:spPr>
          <a:xfrm>
            <a:off x="8596515" y="5394960"/>
            <a:ext cx="2821246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19936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155242-853E-43F0-9931-5D71F677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B661193-02FA-467C-92AB-395782188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D8BFB9-720D-4929-A15A-F9AC2D394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329E-54E4-4D73-8987-1D61585CD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68AAA61-A14D-44FA-B384-B1860F85F5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72F49C-A46B-4F65-8AF7-1A7951D1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E1AAE-9724-4CC0-98A2-BC703F1430CB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lagged at Proactive problem-solving and quick resolution of technical challenges are critical for maintaining sprint timelines.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72D15-82A5-42F1-8866-1D2F87F12C7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71DA78C5-0D92-46EA-B066-14CDEFF524FE}"/>
              </a:ext>
            </a:extLst>
          </p:cNvPr>
          <p:cNvSpPr/>
          <p:nvPr/>
        </p:nvSpPr>
        <p:spPr>
          <a:xfrm>
            <a:off x="1218143" y="1783080"/>
            <a:ext cx="1737360" cy="13716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3F7E033-EBB9-44D6-ACDD-491748221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914C6A-47A8-47AC-9321-4EB771CAA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7D65B6-1D9B-4829-A2D7-877B7B7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E3F2-C71B-4A9E-94D2-41080654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EE033B8-5A56-4026-AD90-234A4B26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E28531A-5477-4E72-A294-ABA4FF3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DE4BB-32FF-47B2-8C29-05AF7D2B3AD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C9D35-A8C2-46D9-9D4E-417183FA613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0CE836AE-1BA9-447A-9AE4-9B62C4125028}"/>
              </a:ext>
            </a:extLst>
          </p:cNvPr>
          <p:cNvSpPr/>
          <p:nvPr/>
        </p:nvSpPr>
        <p:spPr>
          <a:xfrm>
            <a:off x="3785191" y="3646967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CC4C562-823A-4831-9C32-9D5B3A1BD38D}"/>
              </a:ext>
            </a:extLst>
          </p:cNvPr>
          <p:cNvSpPr/>
          <p:nvPr/>
        </p:nvSpPr>
        <p:spPr>
          <a:xfrm>
            <a:off x="1269447" y="3548159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1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C9D772A7-A33B-482A-95B7-EC530CF0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7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768B26D-3AB2-45B7-A756-8336B463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AC3FD75-CBBF-4475-A19A-30F9BB2B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C1BD3-AC97-4430-ADB5-EDA6FCB3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6279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  <a:endParaRPr lang="en-US" sz="1500" b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615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852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C838426-CC7A-4A58-AFBF-5A227E5C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C67DD8-0952-4E18-9E48-0FDD0417C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7FDE949-D5B5-4833-941F-C6DED3E9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EC0E11C-12EE-4BC6-BC86-9F83082C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D768-2B10-4CD7-8D2A-C292014FD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30FF7-1B70-41D8-B381-A6A4E8341F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A754-EB7D-447B-B98A-4D418F9A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C8C16-DBDB-4D53-93FA-EEC2E7CA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1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3A34F-0B0A-4FCB-91E3-703411CDF19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AC8E6-7FDE-4EE6-8D91-D9F9C088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B1960-117C-4206-8E8C-4BA9B45A7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EBC81D-FAD3-4E43-97EF-0CC26B724DD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09394-D4ED-44FB-AC32-5B75F19D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05C50-5D6C-4A03-A3B7-C9CE962A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71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23C58-6F3E-4011-AFB6-51F8CE2325F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F19A-6977-4036-8589-35647C3B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AA1DE-ADED-451D-A203-8E112011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52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27FD7-E2EB-4E3E-B4A0-CB5E0E37E64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5B16-4294-4B7A-95D5-4C29DA72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4F03C-152C-40AB-9DFB-70C7E395C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7265C-B072-4841-9D1F-9C4E4730279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9FAF9-91DE-4BCE-B9E2-3D96F837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5198-D7A3-4159-8E7C-A0572D5C0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CFBD3F-DE21-43F7-91C2-02A559225BC1}"/>
              </a:ext>
            </a:extLst>
          </p:cNvPr>
          <p:cNvSpPr txBox="1">
            <a:spLocks/>
          </p:cNvSpPr>
          <p:nvPr/>
        </p:nvSpPr>
        <p:spPr>
          <a:xfrm>
            <a:off x="4689764" y="5394960"/>
            <a:ext cx="2812472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CD6F78F6-8F35-4307-BAC7-9732AE8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FA8A94E-8A74-406C-8D22-427267837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960FA3D-18D9-4C5E-8E85-AFC749F793E4}"/>
              </a:ext>
            </a:extLst>
          </p:cNvPr>
          <p:cNvSpPr txBox="1">
            <a:spLocks/>
          </p:cNvSpPr>
          <p:nvPr/>
        </p:nvSpPr>
        <p:spPr>
          <a:xfrm>
            <a:off x="1072896" y="5394960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305750B-C172-4810-9B43-D1CF792B5CFC}"/>
              </a:ext>
            </a:extLst>
          </p:cNvPr>
          <p:cNvSpPr txBox="1">
            <a:spLocks/>
          </p:cNvSpPr>
          <p:nvPr/>
        </p:nvSpPr>
        <p:spPr>
          <a:xfrm>
            <a:off x="8634970" y="5394960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Analyst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34A0A6-7B26-40D4-9D25-3CF82F1108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356616" y="2154324"/>
            <a:ext cx="3657600" cy="25493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7B07F1DE-D83A-4726-A895-BC98A9287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5DD09D19-6694-4BF1-9490-70A33DB0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33" r="3533"/>
          <a:stretch>
            <a:fillRect/>
          </a:stretch>
        </p:blipFill>
        <p:spPr>
          <a:xfrm>
            <a:off x="8732520" y="1601098"/>
            <a:ext cx="2548100" cy="36558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84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66E28BD1-F597-4AEA-8165-92E6A67A5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FE8B4A9-BB89-4BDE-A0C0-15012472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55BD355-9D51-4C14-B348-C230D414CC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78932-4CCC-4236-B256-0D7608AC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BA24F-8C7E-4F5D-B754-71CE76C7135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31DC0-B7B2-4F7B-8662-343D1D58F752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9C9F978D-52FD-43E7-A516-BECB4DB1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48BBF-29A0-434A-B825-BD3C3899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A01BD0-CC17-4E21-9556-455B4F6A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1116989-6A28-449F-ACBA-8BB601F6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48D63E-6132-43B3-98F2-0897B421FD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 5 (Sprint 6_Deliverable 6)">
            <a:hlinkClick r:id="" action="ppaction://media"/>
            <a:extLst>
              <a:ext uri="{FF2B5EF4-FFF2-40B4-BE49-F238E27FC236}">
                <a16:creationId xmlns:a16="http://schemas.microsoft.com/office/drawing/2014/main" id="{7F358E7A-9994-43F2-80D0-B46C88643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387EBB6-098F-4C29-9A48-CA3DFBE1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84AF9A01-21FE-4CA5-BD83-DF7EAA5E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A3467A-4742-45EC-9F9A-33E10075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182EFE1-B24E-45BA-8EDB-F09590635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0000619-2EA6-4844-AF76-39C72745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1FF4F5-4A73-48E1-B44E-61D2BA95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055EF6-A330-4210-BB55-BBE0900F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3941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313105-B3B9-4630-8A52-5858B638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D853C67-7A23-4B12-B740-F4837B559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5EC7E5-1BA6-4C11-9A79-8BEFB9EF9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34AD591-A57C-4DBF-A867-9C8FF642266E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85750" algn="just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Retrospective: Retrospect meaning past events we have divided that into two sections the event, and the action items to improve the same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9A86B23-E182-46CF-83DA-55C488BF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D0428E0C-8EAD-4440-8FF6-D99BB2DC2083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9B88933-351C-4B2E-B68E-2FAB348F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8B5B7-6136-42B0-B58D-476255B3F5D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</p:spTree>
    <p:extLst>
      <p:ext uri="{BB962C8B-B14F-4D97-AF65-F5344CB8AC3E}">
        <p14:creationId xmlns:p14="http://schemas.microsoft.com/office/powerpoint/2010/main" val="23213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DBA7ADC-014F-4267-9977-2ED8D553F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899221B-73F0-44B7-9EF0-43DF4CD2C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67EE97-7BBE-499E-A604-DC122911C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D2FCE9-9CCA-42F8-A3D7-EE193FF351B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51494-2E54-426A-BF64-1466183E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DBF87D1-B2FC-4DD9-9052-3B6609ACE8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76562D0A-D83E-4267-976C-3F5F0174FF2B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CF17F-8EE3-4B47-B48D-10B5DA480F7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5853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9381DDB-342B-49D4-AF8E-74A8D771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B57211E-D9EF-4507-9323-843C6D84D8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72D7A-42E8-47B9-9469-CC3EE83D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C0E22-AC38-485E-8AB1-A83358AF0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551974D-A15B-47B5-9DB3-9E97C26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87C79EE-6EAC-4153-BCDF-D86B08762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EA858A-238B-4426-B6F7-5815E73D6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8B37DC73-77C4-447C-BC14-2F3D5686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084422-ECF4-48B8-B221-DE0B30C6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2126</Words>
  <Application>Microsoft Office PowerPoint</Application>
  <PresentationFormat>Widescreen</PresentationFormat>
  <Paragraphs>410</Paragraphs>
  <Slides>53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5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7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2023-03-14T21:34:14Z</dcterms:created>
  <dcterms:modified xsi:type="dcterms:W3CDTF">2023-03-14T21:34:28Z</dcterms:modified>
</cp:coreProperties>
</file>